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700" autoAdjust="0"/>
  </p:normalViewPr>
  <p:slideViewPr>
    <p:cSldViewPr snapToGrid="0">
      <p:cViewPr varScale="1">
        <p:scale>
          <a:sx n="103" d="100"/>
          <a:sy n="103" d="100"/>
        </p:scale>
        <p:origin x="15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F6C6-6317-4D5F-B2E3-95B51D04A01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49EF-6006-45B8-98E4-212F1F1EE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1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F6C6-6317-4D5F-B2E3-95B51D04A01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49EF-6006-45B8-98E4-212F1F1EE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6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F6C6-6317-4D5F-B2E3-95B51D04A01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49EF-6006-45B8-98E4-212F1F1EE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9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F6C6-6317-4D5F-B2E3-95B51D04A01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49EF-6006-45B8-98E4-212F1F1EE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31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F6C6-6317-4D5F-B2E3-95B51D04A01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49EF-6006-45B8-98E4-212F1F1EE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03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F6C6-6317-4D5F-B2E3-95B51D04A01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49EF-6006-45B8-98E4-212F1F1EE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3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F6C6-6317-4D5F-B2E3-95B51D04A01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49EF-6006-45B8-98E4-212F1F1EE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6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F6C6-6317-4D5F-B2E3-95B51D04A01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49EF-6006-45B8-98E4-212F1F1EE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74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F6C6-6317-4D5F-B2E3-95B51D04A01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49EF-6006-45B8-98E4-212F1F1EE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F6C6-6317-4D5F-B2E3-95B51D04A01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B1949EF-6006-45B8-98E4-212F1F1EE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6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F6C6-6317-4D5F-B2E3-95B51D04A01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49EF-6006-45B8-98E4-212F1F1EE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9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F6C6-6317-4D5F-B2E3-95B51D04A01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49EF-6006-45B8-98E4-212F1F1EE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6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F6C6-6317-4D5F-B2E3-95B51D04A01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49EF-6006-45B8-98E4-212F1F1EE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6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F6C6-6317-4D5F-B2E3-95B51D04A01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49EF-6006-45B8-98E4-212F1F1EE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F6C6-6317-4D5F-B2E3-95B51D04A01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49EF-6006-45B8-98E4-212F1F1EE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9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F6C6-6317-4D5F-B2E3-95B51D04A01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49EF-6006-45B8-98E4-212F1F1EE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F6C6-6317-4D5F-B2E3-95B51D04A01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49EF-6006-45B8-98E4-212F1F1EE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8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B1F6C6-6317-4D5F-B2E3-95B51D04A01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1949EF-6006-45B8-98E4-212F1F1EE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8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Paver Mounted Thermal Profiler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Adam Ross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Design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05" y="2667000"/>
            <a:ext cx="5758684" cy="3519196"/>
          </a:xfrm>
        </p:spPr>
      </p:pic>
    </p:spTree>
    <p:extLst>
      <p:ext uri="{BB962C8B-B14F-4D97-AF65-F5344CB8AC3E}">
        <p14:creationId xmlns:p14="http://schemas.microsoft.com/office/powerpoint/2010/main" val="9103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17" y="2667000"/>
            <a:ext cx="2788504" cy="3124200"/>
          </a:xfrm>
        </p:spPr>
      </p:pic>
    </p:spTree>
    <p:extLst>
      <p:ext uri="{BB962C8B-B14F-4D97-AF65-F5344CB8AC3E}">
        <p14:creationId xmlns:p14="http://schemas.microsoft.com/office/powerpoint/2010/main" val="37411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02" y="2667000"/>
            <a:ext cx="4689333" cy="3124200"/>
          </a:xfrm>
        </p:spPr>
      </p:pic>
    </p:spTree>
    <p:extLst>
      <p:ext uri="{BB962C8B-B14F-4D97-AF65-F5344CB8AC3E}">
        <p14:creationId xmlns:p14="http://schemas.microsoft.com/office/powerpoint/2010/main" val="6526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Feb 28 before PAIKY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 2018:</a:t>
            </a:r>
          </a:p>
          <a:p>
            <a:pPr lvl="1"/>
            <a:r>
              <a:rPr lang="en-US" dirty="0" smtClean="0"/>
              <a:t> 181003 Perry KY 15 Bypass</a:t>
            </a:r>
          </a:p>
          <a:p>
            <a:pPr lvl="1"/>
            <a:r>
              <a:rPr lang="en-US" dirty="0" smtClean="0"/>
              <a:t>181001 Rockcastle I-75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December Letting:</a:t>
            </a:r>
          </a:p>
          <a:p>
            <a:pPr lvl="1"/>
            <a:r>
              <a:rPr lang="en-US" dirty="0" smtClean="0"/>
              <a:t>171050 Clay Memorial Drive (KY 2432)</a:t>
            </a:r>
          </a:p>
          <a:p>
            <a:pPr lvl="1"/>
            <a:r>
              <a:rPr lang="en-US" dirty="0" smtClean="0"/>
              <a:t>171259 Webster I-69 </a:t>
            </a:r>
          </a:p>
          <a:p>
            <a:pPr lvl="1"/>
            <a:r>
              <a:rPr lang="en-US" dirty="0" smtClean="0"/>
              <a:t>171051 Caldwell I-69</a:t>
            </a:r>
          </a:p>
          <a:p>
            <a:pPr lvl="1"/>
            <a:r>
              <a:rPr lang="en-US" dirty="0" smtClean="0"/>
              <a:t>171053 Hopkins I-69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October Letting:</a:t>
            </a:r>
          </a:p>
          <a:p>
            <a:pPr lvl="1"/>
            <a:r>
              <a:rPr lang="en-US" dirty="0" smtClean="0"/>
              <a:t>171040 Allen KY 98</a:t>
            </a:r>
          </a:p>
          <a:p>
            <a:r>
              <a:rPr lang="en-US" dirty="0" smtClean="0"/>
              <a:t>July Letting:</a:t>
            </a:r>
          </a:p>
          <a:p>
            <a:pPr lvl="1"/>
            <a:r>
              <a:rPr lang="en-US" dirty="0" smtClean="0"/>
              <a:t>171025 Bell US 119</a:t>
            </a:r>
          </a:p>
          <a:p>
            <a:r>
              <a:rPr lang="en-US" dirty="0" smtClean="0"/>
              <a:t>May Letting:</a:t>
            </a:r>
          </a:p>
          <a:p>
            <a:pPr lvl="1"/>
            <a:r>
              <a:rPr lang="en-US" dirty="0" smtClean="0"/>
              <a:t>171216 Harding I-65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IR+IC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all thermal profile projects are combined with intelligent compaction</a:t>
            </a:r>
          </a:p>
          <a:p>
            <a:r>
              <a:rPr lang="en-US" dirty="0" smtClean="0"/>
              <a:t>Use same </a:t>
            </a:r>
            <a:r>
              <a:rPr lang="en-US" dirty="0" err="1" smtClean="0"/>
              <a:t>eval</a:t>
            </a:r>
            <a:r>
              <a:rPr lang="en-US" dirty="0" smtClean="0"/>
              <a:t> software VETA</a:t>
            </a:r>
          </a:p>
          <a:p>
            <a:r>
              <a:rPr lang="en-US" dirty="0" smtClean="0"/>
              <a:t>Possibly be expanded out on 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Specifies the temp range and accuracy</a:t>
            </a:r>
          </a:p>
          <a:p>
            <a:r>
              <a:rPr lang="en-US" dirty="0" smtClean="0"/>
              <a:t>GPS accuracy</a:t>
            </a:r>
          </a:p>
          <a:p>
            <a:r>
              <a:rPr lang="en-US" dirty="0" smtClean="0"/>
              <a:t>Cloud based data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Data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(1) </a:t>
            </a:r>
            <a:r>
              <a:rPr lang="en-US" dirty="0"/>
              <a:t>Project information including Road Name and Number, PCN, Beginning and Ending MPs.</a:t>
            </a:r>
          </a:p>
          <a:p>
            <a:r>
              <a:rPr lang="en-US" dirty="0"/>
              <a:t>(2) IR Bar Manufacturer and Model number</a:t>
            </a:r>
          </a:p>
          <a:p>
            <a:r>
              <a:rPr lang="en-US" dirty="0"/>
              <a:t>(3) Number of Temperature Sensors (N)</a:t>
            </a:r>
          </a:p>
          <a:p>
            <a:r>
              <a:rPr lang="en-US" dirty="0"/>
              <a:t>(4) Spacing between sensors and height of sensors above the asphalt mat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Thermal Profile</a:t>
            </a:r>
          </a:p>
          <a:p>
            <a:r>
              <a:rPr lang="en-US" dirty="0" smtClean="0"/>
              <a:t>Why we are interested in it</a:t>
            </a:r>
          </a:p>
          <a:p>
            <a:r>
              <a:rPr lang="en-US" dirty="0" smtClean="0"/>
              <a:t>Where we will be using it</a:t>
            </a:r>
          </a:p>
          <a:p>
            <a:r>
              <a:rPr lang="en-US" smtClean="0"/>
              <a:t>Training before PAIKY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Data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(5) Total number of individual records taken each day (DATA BLOCK)</a:t>
            </a:r>
          </a:p>
          <a:p>
            <a:pPr lvl="1"/>
            <a:r>
              <a:rPr lang="en-US" dirty="0"/>
              <a:t>(a) Date and Time reading taken</a:t>
            </a:r>
          </a:p>
          <a:p>
            <a:pPr lvl="1"/>
            <a:r>
              <a:rPr lang="en-US" dirty="0"/>
              <a:t>(b) Latitude and Longitude </a:t>
            </a:r>
          </a:p>
          <a:p>
            <a:pPr lvl="1"/>
            <a:r>
              <a:rPr lang="en-US" dirty="0"/>
              <a:t>(c) Distance paver has moved from last test location</a:t>
            </a:r>
          </a:p>
          <a:p>
            <a:pPr lvl="1"/>
            <a:r>
              <a:rPr lang="en-US" dirty="0"/>
              <a:t>(d) Direction and speed of the paver</a:t>
            </a:r>
          </a:p>
          <a:p>
            <a:pPr lvl="1"/>
            <a:r>
              <a:rPr lang="en-US" dirty="0"/>
              <a:t>(e) Surface temperature of each of the sensors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lanes with at least 85% coverage full pay</a:t>
            </a:r>
          </a:p>
          <a:p>
            <a:r>
              <a:rPr lang="en-US" dirty="0" smtClean="0"/>
              <a:t>All lanes 50-85% coverage pay % covered times the bid amount</a:t>
            </a:r>
          </a:p>
          <a:p>
            <a:pPr lvl="1"/>
            <a:r>
              <a:rPr lang="en-US" dirty="0" smtClean="0"/>
              <a:t>Ex. 60% coverage over 1000 </a:t>
            </a:r>
            <a:r>
              <a:rPr lang="en-US" dirty="0" err="1" smtClean="0"/>
              <a:t>ft</a:t>
            </a:r>
            <a:r>
              <a:rPr lang="en-US" smtClean="0"/>
              <a:t>, bid $0.10/ SF = 0.6X0.1X(1000X12)= $720</a:t>
            </a:r>
            <a:endParaRPr lang="en-US" dirty="0" smtClean="0"/>
          </a:p>
          <a:p>
            <a:r>
              <a:rPr lang="en-US" dirty="0" smtClean="0"/>
              <a:t>All Lanes &lt;50% coverage no pay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Driving lanes, shoulders ramps</a:t>
            </a:r>
          </a:p>
          <a:p>
            <a:r>
              <a:rPr lang="en-US" dirty="0" smtClean="0"/>
              <a:t>Permeant pavement 1.0 inch or thicker</a:t>
            </a:r>
          </a:p>
          <a:p>
            <a:r>
              <a:rPr lang="en-US" dirty="0" smtClean="0"/>
              <a:t>New construction and Rehabs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62" y="3135085"/>
            <a:ext cx="2563052" cy="2291350"/>
          </a:xfrm>
        </p:spPr>
      </p:pic>
    </p:spTree>
    <p:extLst>
      <p:ext uri="{BB962C8B-B14F-4D97-AF65-F5344CB8AC3E}">
        <p14:creationId xmlns:p14="http://schemas.microsoft.com/office/powerpoint/2010/main" val="37288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Adam </a:t>
            </a:r>
            <a:r>
              <a:rPr lang="en-US" dirty="0" smtClean="0"/>
              <a:t>Ross</a:t>
            </a:r>
          </a:p>
          <a:p>
            <a:r>
              <a:rPr lang="en-US" smtClean="0"/>
              <a:t>Geotechnical Branch</a:t>
            </a:r>
            <a:endParaRPr lang="en-US" dirty="0" smtClean="0"/>
          </a:p>
          <a:p>
            <a:r>
              <a:rPr lang="en-US" dirty="0" smtClean="0"/>
              <a:t>502-330-2101</a:t>
            </a:r>
          </a:p>
          <a:p>
            <a:r>
              <a:rPr lang="en-US" dirty="0" smtClean="0"/>
              <a:t>Adam.ross@ky.gov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profiles?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temperature is the mat really?</a:t>
            </a:r>
          </a:p>
          <a:p>
            <a:r>
              <a:rPr lang="en-US" dirty="0" smtClean="0"/>
              <a:t>Cold spots?</a:t>
            </a:r>
          </a:p>
          <a:p>
            <a:r>
              <a:rPr lang="en-US" dirty="0" smtClean="0"/>
              <a:t>Thermal segregation?</a:t>
            </a:r>
          </a:p>
          <a:p>
            <a:r>
              <a:rPr lang="en-US" dirty="0" smtClean="0"/>
              <a:t>Why do we care?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Dark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Stick a thermometer in the asphalt in front of paver</a:t>
            </a:r>
          </a:p>
          <a:p>
            <a:r>
              <a:rPr lang="en-US" dirty="0" smtClean="0"/>
              <a:t>IR temp gun</a:t>
            </a:r>
          </a:p>
          <a:p>
            <a:r>
              <a:rPr lang="en-US" dirty="0" smtClean="0"/>
              <a:t>Cook your lunch on the paver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where you are</a:t>
            </a:r>
          </a:p>
          <a:p>
            <a:r>
              <a:rPr lang="en-US" dirty="0" smtClean="0"/>
              <a:t>Speeding bad</a:t>
            </a:r>
          </a:p>
          <a:p>
            <a:r>
              <a:rPr lang="en-US" dirty="0" smtClean="0"/>
              <a:t>Can track equipment, where and what doing</a:t>
            </a:r>
          </a:p>
          <a:p>
            <a:r>
              <a:rPr lang="en-US" dirty="0" smtClean="0"/>
              <a:t>Collect more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Rollers collecting some temp data</a:t>
            </a:r>
          </a:p>
          <a:p>
            <a:r>
              <a:rPr lang="en-US" dirty="0" smtClean="0"/>
              <a:t>Still limited to one spot every foot</a:t>
            </a:r>
          </a:p>
          <a:p>
            <a:r>
              <a:rPr lang="en-US" dirty="0" smtClean="0"/>
              <a:t>What is the temp across the mat and at the paver?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IR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thermal profiler was big and bulky</a:t>
            </a:r>
          </a:p>
          <a:p>
            <a:r>
              <a:rPr lang="en-US" dirty="0" smtClean="0"/>
              <a:t>Large bar across the back of the paver to collect data every foot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Bar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17" y="1815802"/>
            <a:ext cx="6647335" cy="4622319"/>
          </a:xfrm>
        </p:spPr>
      </p:pic>
    </p:spTree>
    <p:extLst>
      <p:ext uri="{BB962C8B-B14F-4D97-AF65-F5344CB8AC3E}">
        <p14:creationId xmlns:p14="http://schemas.microsoft.com/office/powerpoint/2010/main" val="36504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16" y="1794247"/>
            <a:ext cx="4158684" cy="4158684"/>
          </a:xfrm>
        </p:spPr>
      </p:pic>
    </p:spTree>
    <p:extLst>
      <p:ext uri="{BB962C8B-B14F-4D97-AF65-F5344CB8AC3E}">
        <p14:creationId xmlns:p14="http://schemas.microsoft.com/office/powerpoint/2010/main" val="19392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E1FFE9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2CC86BF0B59418A9A28F148D04210" ma:contentTypeVersion="1" ma:contentTypeDescription="Create a new document." ma:contentTypeScope="" ma:versionID="bae938c8099f2e511549e868f79fe92a">
  <xsd:schema xmlns:xsd="http://www.w3.org/2001/XMLSchema" xmlns:xs="http://www.w3.org/2001/XMLSchema" xmlns:p="http://schemas.microsoft.com/office/2006/metadata/properties" xmlns:ns2="73650535-4fd3-406b-a6c4-eaed906392d4" targetNamespace="http://schemas.microsoft.com/office/2006/metadata/properties" ma:root="true" ma:fieldsID="f26618319de0826ac14b9e3d876d0433" ns2:_="">
    <xsd:import namespace="73650535-4fd3-406b-a6c4-eaed906392d4"/>
    <xsd:element name="properties">
      <xsd:complexType>
        <xsd:sequence>
          <xsd:element name="documentManagement">
            <xsd:complexType>
              <xsd:all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50535-4fd3-406b-a6c4-eaed906392d4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73650535-4fd3-406b-a6c4-eaed906392d4">2018</Year>
  </documentManagement>
</p:properties>
</file>

<file path=customXml/itemProps1.xml><?xml version="1.0" encoding="utf-8"?>
<ds:datastoreItem xmlns:ds="http://schemas.openxmlformats.org/officeDocument/2006/customXml" ds:itemID="{2A8DECD4-AEB4-470D-ADE9-BA82DED8A6E0}"/>
</file>

<file path=customXml/itemProps2.xml><?xml version="1.0" encoding="utf-8"?>
<ds:datastoreItem xmlns:ds="http://schemas.openxmlformats.org/officeDocument/2006/customXml" ds:itemID="{9EDF301C-198D-416B-8A5F-D8C556908A2F}"/>
</file>

<file path=customXml/itemProps3.xml><?xml version="1.0" encoding="utf-8"?>
<ds:datastoreItem xmlns:ds="http://schemas.openxmlformats.org/officeDocument/2006/customXml" ds:itemID="{3FA3279C-DC30-4E9E-A35F-AE5499564920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680</TotalTime>
  <Words>439</Words>
  <Application>Microsoft Office PowerPoint</Application>
  <PresentationFormat>Widescreen</PresentationFormat>
  <Paragraphs>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Corbel</vt:lpstr>
      <vt:lpstr>Parallax</vt:lpstr>
      <vt:lpstr>Paver Mounted Thermal Profiler</vt:lpstr>
      <vt:lpstr>Outline </vt:lpstr>
      <vt:lpstr>Thermal profiles?</vt:lpstr>
      <vt:lpstr>The Dark Ages</vt:lpstr>
      <vt:lpstr>GPS tracking</vt:lpstr>
      <vt:lpstr>IC</vt:lpstr>
      <vt:lpstr>The IR Bar</vt:lpstr>
      <vt:lpstr>IR Bar</vt:lpstr>
      <vt:lpstr>New Design</vt:lpstr>
      <vt:lpstr>New Design </vt:lpstr>
      <vt:lpstr>Output</vt:lpstr>
      <vt:lpstr>Operator</vt:lpstr>
      <vt:lpstr>Training Class</vt:lpstr>
      <vt:lpstr>Several Projects</vt:lpstr>
      <vt:lpstr>Projects</vt:lpstr>
      <vt:lpstr>Projects</vt:lpstr>
      <vt:lpstr>IR+IC</vt:lpstr>
      <vt:lpstr>Special note</vt:lpstr>
      <vt:lpstr>Profile Data table</vt:lpstr>
      <vt:lpstr>Profile Data cont</vt:lpstr>
      <vt:lpstr>Coverage requirements</vt:lpstr>
      <vt:lpstr>Where to use</vt:lpstr>
      <vt:lpstr>Questions???</vt:lpstr>
      <vt:lpstr>Contact Info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Paver Mounted Thermal Profiler</dc:title>
  <dc:creator>Adam Ross</dc:creator>
  <cp:lastModifiedBy>Adam Ross</cp:lastModifiedBy>
  <cp:revision>32</cp:revision>
  <dcterms:created xsi:type="dcterms:W3CDTF">2018-01-16T15:28:04Z</dcterms:created>
  <dcterms:modified xsi:type="dcterms:W3CDTF">2018-02-01T19:23:05Z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0x0101002212CC86BF0B59418A9A28F148D04210</vt:lpwstr>
  </property>
</Properties>
</file>